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9" r:id="rId3"/>
    <p:sldId id="283" r:id="rId4"/>
    <p:sldId id="257" r:id="rId5"/>
    <p:sldId id="281" r:id="rId6"/>
    <p:sldId id="288" r:id="rId7"/>
    <p:sldId id="269" r:id="rId8"/>
    <p:sldId id="29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333D4F-F341-4501-B10E-4BA171A947B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1FDFB13-0CC9-4C52-AB4C-F82269B62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19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3ABD-C900-4A2E-BEE4-03F4DAD0957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8006-39D6-4110-8F41-DAC91F26A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D804-1211-4E9B-955E-7E4E2EE1C54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4328D-9A27-4AF8-865C-AD2A64C3C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0A64-7AF0-4134-BF2D-8545BC77450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CC35-FAEA-4D8C-A328-063EB863A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DEEE-6CAB-4F50-9914-0A18C71839E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115C9-621E-48DA-B98E-52B9C4EFA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B74FA-5586-49F3-83D2-1DD863C3700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D1E3-C563-40A7-9784-4961B2F40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977D5-A002-49F5-8CC0-DB41A4743E0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1993C-0609-452E-BE58-89988F6C5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C723-4983-4D4C-A696-709FED63AAB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1D6BB-4FA6-42A5-AA78-6C6BCAD1E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AA24-F54F-4170-BF18-2EA64BD36B5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08B96-D5A0-4D68-A1D8-B1FF482AA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045-6670-47FC-82FB-3EECB407D19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E1C9-C0FB-498F-8C0A-B9B95FF1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5974-9FC2-404B-8F49-0422B10150F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E5F90-FE51-4881-9EAC-2306FEC50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2A10-E2A7-4794-8C65-A85FF16611D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1F53-BD4B-415E-8A10-0C9EF8D10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0F0EFB-6290-49C9-B4E5-39EBDFC89A9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D3D3EF-220F-4EB8-A5D2-5397D5944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ru-RU" b="1" smtClean="0"/>
              <a:t>«Философия науки».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285750" y="2428875"/>
            <a:ext cx="8572500" cy="3697288"/>
          </a:xfrm>
        </p:spPr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Предметом философии науки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общие закономерности и тенденции научного познания как особой деятельности по производству научных знаний, взятых в их историческом развитии и рассматриваемых в исторически изменяющемся социокультурном контексте». </a:t>
            </a:r>
          </a:p>
          <a:p>
            <a:pPr algn="just"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Философия науки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статус исторического социокультурного знания независимо от того, ориентирована она на изучение естествознания или социально-гуманитарных наук. Философа науки интересует научный поиск, «алгоритм открытия», динамика развития научного знания, методы исследовательской деятельности. (Следует отметить, что философия науки хотя и интересуется разумным развитием наук, но всё же не призвана непосредственно обеспечивать их разумное развитие, как это призвана многоотраслевая метанаука.) </a:t>
            </a:r>
          </a:p>
          <a:p>
            <a:pPr algn="just"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Если основная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науки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получение истины, то философия науки является одной из важнейших для человечества областей применения его интеллекта, в рамках которой ведется обсуждение вопроса «как возможно достижение истины?».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Предмет философии науки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Философия науки и наука: определение понятий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2000250"/>
            <a:ext cx="8642350" cy="541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ФИЛОСОФИЯ НАУКИ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область философии, исследующая природу научного знания, его структуру и функции, методы научного познания, способы обоснования и развития научного знания. В качестве научного направления начала формироваться в конце 19 – начале 20 века преимущественно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западно-европейской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интеллектуальной традиции. Предметом Ф.Н. является всё то, что касается научной деятельности человека, развития науки как способа познания и изменения мира, формирования мировоззрения, системы ценностей и т.д.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Наука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процесс построения систематизированного образа части реальности, ориентированный на выявление её общих свойств. Основой любой науки является метод – комплекс принципов, норм и приёмов осуществления научной деятельности. Совокупность методов образует методологию, которая претерпевала историческую эволюцию вместе с наукой.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этапы развития науки</a:t>
            </a:r>
          </a:p>
        </p:txBody>
      </p:sp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2092325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преднаука (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4000-500 г до н.э.) 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данном этапе возникли письменность, начала математики, хронометрия, первые технологии и ремёсла;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античность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(500 г до н.э. 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500 г. н.э.) 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этот этап характеризуется появлением рациональных основ мышления, возникновения философии, логики, геометири Евклида; научное познание в это время приобретает энциклопедический характер;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средние века </a:t>
            </a:r>
            <a:r>
              <a:rPr lang="ru-RU">
                <a:latin typeface="Times New Roman" pitchFamily="18" charset="0"/>
                <a:cs typeface="Calibri" pitchFamily="34" charset="0"/>
              </a:rPr>
              <a:t>(500-1500)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появление схоластики и патристики, развитие технического знания;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возрождение</a:t>
            </a:r>
            <a:r>
              <a:rPr lang="ru-RU">
                <a:latin typeface="Times New Roman" pitchFamily="18" charset="0"/>
                <a:cs typeface="Calibri" pitchFamily="34" charset="0"/>
              </a:rPr>
              <a:t> (11400-1600)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возникновение университетов, гуманизм, революция Коперника, изобретение книгопечатания И. Гуттенбергом;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новое время </a:t>
            </a:r>
            <a:r>
              <a:rPr lang="ru-RU">
                <a:latin typeface="Times New Roman" pitchFamily="18" charset="0"/>
                <a:cs typeface="Calibri" pitchFamily="34" charset="0"/>
              </a:rPr>
              <a:t>(1600-1800)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секуляризация науки, механика Ньютона, механистическая картина мира, научно-промышленная революция;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новейшее время </a:t>
            </a:r>
            <a:r>
              <a:rPr lang="ru-RU">
                <a:latin typeface="Times New Roman" pitchFamily="18" charset="0"/>
                <a:cs typeface="Calibri" pitchFamily="34" charset="0"/>
              </a:rPr>
              <a:t>(1800-1900)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дифференциация научных дисциплин, сознание классического естествознания, эволюционизм;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современность (</a:t>
            </a:r>
            <a:r>
              <a:rPr lang="ru-RU">
                <a:latin typeface="Times New Roman" pitchFamily="18" charset="0"/>
                <a:cs typeface="Calibri" pitchFamily="34" charset="0"/>
              </a:rPr>
              <a:t>1900-1960)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формирование научных сообществ, релятивизм, возникновение теории относительности;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компьютерная революция </a:t>
            </a:r>
            <a:r>
              <a:rPr lang="ru-RU">
                <a:latin typeface="Times New Roman" pitchFamily="18" charset="0"/>
                <a:cs typeface="Calibri" pitchFamily="34" charset="0"/>
              </a:rPr>
              <a:t>(1960-2000 )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компьютеризация и милитаризация науки.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Майкл </a:t>
            </a:r>
            <a:r>
              <a:rPr lang="ru-RU" dirty="0" err="1" smtClean="0"/>
              <a:t>Полани</a:t>
            </a:r>
            <a:r>
              <a:rPr lang="ru-RU" dirty="0" smtClean="0"/>
              <a:t>, автор понятия «научное сообщество»</a:t>
            </a:r>
            <a:endParaRPr lang="ru-RU" dirty="0"/>
          </a:p>
        </p:txBody>
      </p:sp>
      <p:pic>
        <p:nvPicPr>
          <p:cNvPr id="18434" name="Рисунок 5" descr="полан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057400"/>
            <a:ext cx="36004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Четыре научные революции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85750" y="1993900"/>
            <a:ext cx="8643938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становление классического естествознания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( 17-18 вв.) – его основные принципы состояли в разграничении материи и духа, использовании математических методов моделирования, применении эксперимента как основы научного познания;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дисциплинарная организации науки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(19 в.) – возникновение научной картины мира, основание политической экономии и социологии в науке;</a:t>
            </a:r>
          </a:p>
          <a:p>
            <a:pPr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неклассическое естествознание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(первая половина ХХ в.) – возникновение теории относительности, квантовой механики, формирование вероятностной картины мира в результате синергетики);</a:t>
            </a:r>
          </a:p>
          <a:p>
            <a:pPr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постнеклассическая наука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(вторая половина ХХв) – принцип системности, преобладание междисциплинарных исследований в науке, синтетическая картина реальности.</a:t>
            </a:r>
          </a:p>
          <a:p>
            <a:pPr eaLnBrk="0" hangingPunct="0"/>
            <a:endParaRPr lang="ru-RU">
              <a:ea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Выводы:</a:t>
            </a:r>
            <a:endParaRPr lang="ru-RU" smtClean="0"/>
          </a:p>
        </p:txBody>
      </p:sp>
      <p:sp>
        <p:nvSpPr>
          <p:cNvPr id="3" name="TextBox 2"/>
          <p:cNvSpPr txBox="1"/>
          <p:nvPr/>
        </p:nvSpPr>
        <p:spPr>
          <a:xfrm>
            <a:off x="250825" y="1989138"/>
            <a:ext cx="8642350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2071688"/>
            <a:ext cx="8929688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algn="just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философия науки возникла в ХХ в. в связи с рядом тенденций, изменивших характер процесса научного познания, среди которых: развитие синергетики, появление теории относительности и т.д.;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основой развития науки выступает процесс смены парадигм, который, в свою очередь, приводит к научным революциям;</a:t>
            </a:r>
            <a:endParaRPr lang="ru-RU" sz="2000"/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cs typeface="Calibri" pitchFamily="34" charset="0"/>
              </a:rPr>
              <a:t>среди методов науки выделяют два основных вида </a:t>
            </a:r>
            <a:r>
              <a:rPr lang="ru-RU" sz="2000">
                <a:latin typeface="Calibri" pitchFamily="34" charset="0"/>
                <a:cs typeface="Calibri" pitchFamily="34" charset="0"/>
              </a:rPr>
              <a:t>–</a:t>
            </a:r>
            <a:r>
              <a:rPr lang="ru-RU" sz="2000">
                <a:latin typeface="Times New Roman" pitchFamily="18" charset="0"/>
                <a:cs typeface="Calibri" pitchFamily="34" charset="0"/>
              </a:rPr>
              <a:t> теоретический и эмпирический;</a:t>
            </a:r>
            <a:endParaRPr lang="ru-RU" sz="2000"/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cs typeface="Calibri" pitchFamily="34" charset="0"/>
              </a:rPr>
              <a:t>философия науки выработала ряд принципов, направленных на отделение истины от заблуждений, среди которых верификация, фальсификация и демаркация.</a:t>
            </a:r>
            <a:endParaRPr lang="ru-RU" sz="2000"/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cs typeface="Calibri" pitchFamily="34" charset="0"/>
              </a:rPr>
              <a:t>одна из основных задач философии науки </a:t>
            </a:r>
            <a:r>
              <a:rPr lang="ru-RU" sz="2000">
                <a:latin typeface="Calibri" pitchFamily="34" charset="0"/>
                <a:cs typeface="Calibri" pitchFamily="34" charset="0"/>
              </a:rPr>
              <a:t>–</a:t>
            </a:r>
            <a:r>
              <a:rPr lang="ru-RU" sz="2000">
                <a:latin typeface="Times New Roman" pitchFamily="18" charset="0"/>
                <a:cs typeface="Calibri" pitchFamily="34" charset="0"/>
              </a:rPr>
              <a:t> борьба с такими явлениями, как лженаука, псевдонаука и квазинаука; все три этих феномена создают видимость научной деятельности, искажают результаты научного познания и служат источником многочисленных заблуждений, а иногда и дезинформации.</a:t>
            </a:r>
            <a:endParaRPr lang="ru-RU" sz="20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r>
              <a:rPr lang="ru-RU" smtClean="0"/>
              <a:t>Литература: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3" y="1617693"/>
            <a:ext cx="8715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211</TotalTime>
  <Words>721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«Философия науки». </vt:lpstr>
      <vt:lpstr>Предмет философии науки</vt:lpstr>
      <vt:lpstr>Философия науки и наука: определение понятий</vt:lpstr>
      <vt:lpstr>Основные этапы развития науки</vt:lpstr>
      <vt:lpstr>Майкл Полани, автор понятия «научное сообщество»</vt:lpstr>
      <vt:lpstr>Четыре научные революции</vt:lpstr>
      <vt:lpstr>Выводы: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 </dc:title>
  <dc:creator>acer</dc:creator>
  <cp:lastModifiedBy>Барышникова Наталья Владимировна</cp:lastModifiedBy>
  <cp:revision>29</cp:revision>
  <dcterms:created xsi:type="dcterms:W3CDTF">2016-10-12T11:51:06Z</dcterms:created>
  <dcterms:modified xsi:type="dcterms:W3CDTF">2018-05-21T08:03:32Z</dcterms:modified>
</cp:coreProperties>
</file>