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02" r:id="rId3"/>
    <p:sldId id="305" r:id="rId4"/>
    <p:sldId id="308" r:id="rId5"/>
    <p:sldId id="309" r:id="rId6"/>
    <p:sldId id="300" r:id="rId7"/>
    <p:sldId id="301" r:id="rId8"/>
    <p:sldId id="307" r:id="rId9"/>
    <p:sldId id="31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5C0CDB-E6DC-4BDF-89D7-24D2B8A49AF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2231AB-3C99-482B-89C4-AE3BBA8B4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76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B88D-780F-4F95-8434-7C48310F0E5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41005-19F6-4A85-96CE-72AC63DD7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6924A-9854-4F2D-B42A-A7E25481F59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D52FD-60AF-40EA-8C38-566FC33A1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842C5-DBDE-4099-ACED-51536699EA5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0559-869A-4BAD-926C-3948AE82B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CE13-CEC0-4258-B47D-FCA3C575E2B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812C-CC08-4971-B197-2017BFDEC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839B0-FC3C-4170-A207-21D0BF65FEB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FDF8-28BF-479A-B126-160D4FAE3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D54AE-8905-4639-B4B6-A551887E8589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2D735-F9B3-4256-817D-3823E9D59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1FE1-E124-4E2F-B0F3-EF10CB0EE13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11ED-218D-4DC5-B4AE-D478C13BB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C6AA-5E3F-4E3A-82C6-EA5236E8511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1FF0-8185-4730-A039-F9A11D464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1C120-8A9F-4D38-A7F3-D75C81F7FA6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1BB8-333C-4ADE-B28A-A6D7F86C8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77F6-7D3C-48C7-A2F6-9D622679C3B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AF0CB-0DF2-4ACF-A8D9-2EBAF7C55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C4BD-C919-488A-B6F5-4EF8A8E81A75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BA7A-7CB2-4BD9-82AB-03EA68BFC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2C99EF-C30B-4712-B4EE-2E1A289F5CC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9269D-ACEF-4F21-A109-202DA7CC4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statistika/gruppirovka-statisticheskih-dannyh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«Методология научного познания».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286000"/>
            <a:ext cx="8501062" cy="3840163"/>
          </a:xfrm>
        </p:spPr>
        <p:txBody>
          <a:bodyPr rtlCol="0"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(от греческого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путь исследования, теория, учение), способ достижения какой-либо цели, решения конкретной задачи; совокупность приемов или операций практического или теоретического освоения (познания) действительности.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Методология –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 учение о структуре, логической организации, методах и средствах деятельности; методология науки - учение о принципах построения, формах и способах научного познания.</a:t>
            </a:r>
          </a:p>
          <a:p>
            <a:pPr marL="274320" indent="-27432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Определения понятий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" descr="мет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643063"/>
            <a:ext cx="8572500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мето-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мето-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целенаправленное восприятие явлений без вмешательства в них;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эксперимент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изучение явлений в контролируемых и управляемых условиях;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определение отношения измеряемой величины к эталону (например, метру);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выявление сходства или различия объектов или их признаков.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Эмпирические методы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928813"/>
            <a:ext cx="8501062" cy="4714875"/>
          </a:xfrm>
        </p:spPr>
        <p:txBody>
          <a:bodyPr rtlCol="0"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процесс мысленного или реального расчленения предмета, явления на части (признаки, свойства, отношения);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синтез - соединение выделенных в ходе анализа сторон предмета в единое целое;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Классификация"/>
              </a:rPr>
              <a:t>классификация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объединение различных объектов в группы на основе общих признаков (классификация животных, растений и т.д.);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абстрагирование -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отвлечение в процессе познания от некоторых свойств объекта с целью углубленного исследования одной определенной его стороны (результат абстрагирования — абстрактные понятия, такие, как цвет, кривизна, красота и т.д.);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формализация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отображение знания в знаковом, символическом виде (в математических формулах, химических символах и т.д.);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умозаключение о сходстве объектов в определенном отношении на основе их сходства в ряде других отношений;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моделировани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 — создание и изучение заместителя (модели) объекта (например, компьютерное моделирование генома человека);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идеализация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создание понятий для объектов, не существующих в действительности, но имеющих прообраз в ней (геометрическая точка, шар, идеальный газ);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дедукция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движение от общего к частному;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индукция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движение от частного (фактов) к общему утверждению.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Теоретические методы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мето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76300"/>
          </a:xfrm>
        </p:spPr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71538" y="1560970"/>
            <a:ext cx="740886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528</TotalTime>
  <Words>196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Волна</vt:lpstr>
      <vt:lpstr>«Методология научного познания». </vt:lpstr>
      <vt:lpstr>Определения понятий</vt:lpstr>
      <vt:lpstr>Презентация PowerPoint</vt:lpstr>
      <vt:lpstr>Презентация PowerPoint</vt:lpstr>
      <vt:lpstr>Презентация PowerPoint</vt:lpstr>
      <vt:lpstr>Эмпирические методы</vt:lpstr>
      <vt:lpstr>Теоретические методы</vt:lpstr>
      <vt:lpstr>Презентация PowerPoint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</dc:title>
  <dc:creator>acer</dc:creator>
  <cp:lastModifiedBy>Барышникова Наталья Владимировна</cp:lastModifiedBy>
  <cp:revision>65</cp:revision>
  <dcterms:created xsi:type="dcterms:W3CDTF">2016-10-12T11:51:06Z</dcterms:created>
  <dcterms:modified xsi:type="dcterms:W3CDTF">2018-05-21T07:26:48Z</dcterms:modified>
</cp:coreProperties>
</file>